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jp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Игровая новелла как инновационный инструмент в обучении английскому языку в 5 классе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Савенкова Арина Андреевна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Пермь, 2026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Вывод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цель исследования достигнута;</a:t>
            </a:r>
          </a:p>
          <a:p>
            <a:pPr lvl="0"/>
            <a:r>
              <a:rPr/>
              <a:t>разработан собственный учебный цифровой продукт;</a:t>
            </a:r>
          </a:p>
          <a:p>
            <a:pPr lvl="0"/>
            <a:r>
              <a:rPr/>
              <a:t>визуальная новелла может рассматриваться как перспективное дополнительное средство обучения английскому языку в 5 классе;</a:t>
            </a:r>
          </a:p>
          <a:p>
            <a:pPr lvl="0"/>
            <a:r>
              <a:rPr/>
              <a:t>практическая значимость работы заключается в возможности использования новеллы в школьной практике.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Спасибо за внимание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Игровая новелла как инновационный инструмент в обучении английскому языку в 5 классе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Савенкова Арина Андреевна</a:t>
            </a:r>
            <a:br/>
            <a:r>
              <a:rPr/>
              <a:t>ПГНИУ</a:t>
            </a:r>
            <a:br/>
            <a:r>
              <a:rPr/>
              <a:t>Направление «Педагогическое образование»</a:t>
            </a:r>
            <a:br/>
            <a:r>
              <a:rPr/>
              <a:t>Научный руководитель: Яковлева Е. В.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Актуальность и проблема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современные школьники лучше включаются в интерактивные и визуально насыщенные форматы обучения;</a:t>
            </a:r>
          </a:p>
          <a:p>
            <a:pPr lvl="0"/>
            <a:r>
              <a:rPr/>
              <a:t>в отечественной методике визуальная новелла как средство обучения иностранному языку освещена недостаточно;</a:t>
            </a:r>
          </a:p>
          <a:p>
            <a:pPr lvl="0"/>
            <a:r>
              <a:rPr/>
              <a:t>учебный материал часто закрепляется через традиционные упражнения;</a:t>
            </a:r>
          </a:p>
          <a:p>
            <a:pPr lvl="0"/>
            <a:r>
              <a:rPr/>
              <a:t>возникает потребность в формате, который объединяет цифровую среду, игровую механику и учебные задачи.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Цель и задачи исследования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Цель:</a:t>
            </a:r>
            <a:r>
              <a:rPr/>
              <a:t> разработать игровую визуальную новеллу как инструмент обучения английскому языку учащихся 5 класса.</a:t>
            </a:r>
          </a:p>
          <a:p>
            <a:pPr lvl="0" indent="0" marL="0">
              <a:buNone/>
            </a:pPr>
            <a:r>
              <a:rPr b="1"/>
              <a:t>Задачи:</a:t>
            </a:r>
          </a:p>
          <a:p>
            <a:pPr lvl="0"/>
            <a:r>
              <a:rPr/>
              <a:t>изучить теоретические основы игровых технологий и цифровых образовательных ресурсов;</a:t>
            </a:r>
          </a:p>
          <a:p>
            <a:pPr lvl="0"/>
            <a:r>
              <a:rPr/>
              <a:t>рассмотреть специфику визуальной новеллы и возможности её адаптации под образовательные цели;</a:t>
            </a:r>
          </a:p>
          <a:p>
            <a:pPr lvl="0"/>
            <a:r>
              <a:rPr/>
              <a:t>разработать собственную визуальную новеллу для 5 класса.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Теоретическая и методическая основа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игровые технологии рассматриваются как средство повышения мотивации и активизации речевой деятельности;</a:t>
            </a:r>
          </a:p>
          <a:p>
            <a:pPr lvl="0"/>
            <a:r>
              <a:rPr/>
              <a:t>визуальная новелла сочетает текст, изображение, интерактивность и сюжет;</a:t>
            </a:r>
          </a:p>
          <a:p>
            <a:pPr lvl="0"/>
            <a:r>
              <a:rPr/>
              <a:t>разработка новеллы соотнесена с ФРП по английскому языку для 5 класса и УМК </a:t>
            </a:r>
            <a:r>
              <a:rPr i="1"/>
              <a:t>Spotlight 5</a:t>
            </a:r>
            <a:r>
              <a:rPr/>
              <a:t>;</a:t>
            </a:r>
          </a:p>
          <a:p>
            <a:pPr lvl="0"/>
            <a:r>
              <a:rPr/>
              <a:t>в новелле использованы темы: школа, школьные предметы, знакомство, школьные принадлежности, школьное общение, еда.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Практический результат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Разработана визуальная новелла </a:t>
            </a:r>
            <a:r>
              <a:rPr b="1"/>
              <a:t>“My First Day at Green Hill School”</a:t>
            </a:r>
            <a:r>
              <a:rPr/>
              <a:t>.</a:t>
            </a:r>
          </a:p>
          <a:p>
            <a:pPr lvl="0"/>
            <a:r>
              <a:rPr/>
              <a:t>среда разработки: </a:t>
            </a:r>
            <a:r>
              <a:rPr b="1"/>
              <a:t>Ren’Py</a:t>
            </a:r>
            <a:r>
              <a:rPr/>
              <a:t>;</a:t>
            </a:r>
          </a:p>
          <a:p>
            <a:pPr lvl="0"/>
            <a:r>
              <a:rPr/>
              <a:t>формат: интерактивная учебная новелла;</a:t>
            </a:r>
          </a:p>
          <a:p>
            <a:pPr lvl="0"/>
            <a:r>
              <a:rPr/>
              <a:t>длительность прохождения: </a:t>
            </a:r>
            <a:r>
              <a:rPr b="1"/>
              <a:t>5–10 минут</a:t>
            </a:r>
            <a:r>
              <a:rPr/>
              <a:t>;</a:t>
            </a:r>
          </a:p>
          <a:p>
            <a:pPr lvl="0"/>
            <a:r>
              <a:rPr/>
              <a:t>целевая аудитория: </a:t>
            </a:r>
            <a:r>
              <a:rPr b="1"/>
              <a:t>учащиеся 5 класса</a:t>
            </a:r>
            <a:r>
              <a:rPr/>
              <a:t>.</a:t>
            </a:r>
          </a:p>
        </p:txBody>
      </p:sp>
      <p:pic>
        <p:nvPicPr>
          <p:cNvPr descr="presentation_assets/screen1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73500" y="203200"/>
            <a:ext cx="4495800" cy="4381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Структура новеллы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Новелла включает несколько последовательных сцен:</a:t>
            </a:r>
          </a:p>
          <a:p>
            <a:pPr lvl="0"/>
            <a:r>
              <a:rPr/>
              <a:t>ввод имени игрока;</a:t>
            </a:r>
          </a:p>
          <a:p>
            <a:pPr lvl="0"/>
            <a:r>
              <a:rPr/>
              <a:t>знакомство с Emma;</a:t>
            </a:r>
          </a:p>
          <a:p>
            <a:pPr lvl="0"/>
            <a:r>
              <a:rPr/>
              <a:t>экскурсия по школе;</a:t>
            </a:r>
          </a:p>
          <a:p>
            <a:pPr lvl="0"/>
            <a:r>
              <a:rPr/>
              <a:t>урок английского языка;</a:t>
            </a:r>
          </a:p>
          <a:p>
            <a:pPr lvl="0"/>
            <a:r>
              <a:rPr/>
              <a:t>помощь однокласснику;</a:t>
            </a:r>
          </a:p>
          <a:p>
            <a:pPr lvl="0"/>
            <a:r>
              <a:rPr/>
              <a:t>сцена в школьной столовой;</a:t>
            </a:r>
          </a:p>
          <a:p>
            <a:pPr lvl="0"/>
            <a:r>
              <a:rPr/>
              <a:t>итоговый визуальный квиз.</a:t>
            </a:r>
          </a:p>
        </p:txBody>
      </p:sp>
      <p:pic>
        <p:nvPicPr>
          <p:cNvPr descr="presentation_assets/screen2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22700" y="203200"/>
            <a:ext cx="4597400" cy="4381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Что было сделано лично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В рамках практической части были:</a:t>
            </a:r>
          </a:p>
          <a:p>
            <a:pPr lvl="0"/>
            <a:r>
              <a:rPr/>
              <a:t>продуманы сюжет, персонажи и структура сцен;</a:t>
            </a:r>
          </a:p>
          <a:p>
            <a:pPr lvl="0"/>
            <a:r>
              <a:rPr/>
              <a:t>отобран и встроен языковой материал, соотнесённый с программой 5 класса;</a:t>
            </a:r>
          </a:p>
          <a:p>
            <a:pPr lvl="0"/>
            <a:r>
              <a:rPr/>
              <a:t>реализована система выбора ответов и мягкой коррекции ошибок;</a:t>
            </a:r>
          </a:p>
          <a:p>
            <a:pPr lvl="0"/>
            <a:r>
              <a:rPr/>
              <a:t>созданы и встроены фоны, персонажи, главное меню, визуальный квиз;</a:t>
            </a:r>
          </a:p>
          <a:p>
            <a:pPr lvl="0"/>
            <a:r>
              <a:rPr/>
              <a:t>разработан рабочий цифровой прототип новеллы.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Дидактический потенциал новеллы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Разработанная новелла может использоваться как дополнительный ресурс при изучении или закреплении тем, связанных со школой, знакомством и элементарным школьным общением.</a:t>
            </a:r>
          </a:p>
          <a:p>
            <a:pPr lvl="0" indent="0" marL="0">
              <a:buNone/>
            </a:pPr>
            <a:r>
              <a:rPr/>
              <a:t>Она позволяет:</a:t>
            </a:r>
          </a:p>
          <a:p>
            <a:pPr lvl="0"/>
            <a:r>
              <a:rPr/>
              <a:t>повышать учебную мотивацию;</a:t>
            </a:r>
          </a:p>
          <a:p>
            <a:pPr lvl="0"/>
            <a:r>
              <a:rPr/>
              <a:t>развивать навыки чтения и понимания текста;</a:t>
            </a:r>
          </a:p>
          <a:p>
            <a:pPr lvl="0"/>
            <a:r>
              <a:rPr/>
              <a:t>закреплять лексику и грамматику в контексте;</a:t>
            </a:r>
          </a:p>
          <a:p>
            <a:pPr lvl="0"/>
            <a:r>
              <a:rPr/>
              <a:t>формировать коммуникативные умения;</a:t>
            </a:r>
          </a:p>
          <a:p>
            <a:pPr lvl="0"/>
            <a:r>
              <a:rPr/>
              <a:t>создавать более комфортную среду для работы с ошибками.</a:t>
            </a:r>
          </a:p>
        </p:txBody>
      </p:sp>
      <p:pic>
        <p:nvPicPr>
          <p:cNvPr descr="presentation_assets/screen3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064000" y="203200"/>
            <a:ext cx="4102100" cy="4381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Игровая новелла как инновационный инструмент в обучении английскому языку в 5 классе</dc:title>
  <dc:creator>Савенкова Арина Андреевна</dc:creator>
  <cp:keywords/>
  <dcterms:created xsi:type="dcterms:W3CDTF">2026-04-16T14:43:20Z</dcterms:created>
  <dcterms:modified xsi:type="dcterms:W3CDTF">2026-04-16T14:43:20Z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Пермь, 2026</vt:lpwstr>
  </property>
</Properties>
</file>